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/>
    <p:restoredTop sz="94610"/>
  </p:normalViewPr>
  <p:slideViewPr>
    <p:cSldViewPr snapToGrid="0" snapToObjects="1">
      <p:cViewPr varScale="1">
        <p:scale>
          <a:sx n="195" d="100"/>
          <a:sy n="195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7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准备好回答：
1. AI 技术具体怎么实现的？
2. 如后续变为一个正式的项目，是多大规模的项目呢？
答：正式做项目的话，需要多个角色配合(PM,qa,gqe,se,l2等)，如使用现有技术栈，在现有的代码仓库上开发，可以节省开发的工作量。同时需求没有大的变动的情况下，RC项目可以cover。如果需要完全符合我们公司的技术栈要求，需要重写前后端，代码无法复用，small Car规模的项目可以cover。
3. 与现有系统如何集成？
4. 上线计划和推广策略？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t-promo-bgm.mp4">
            <a:hlinkClick r:id="" action="ppaction://media"/>
            <a:extLst>
              <a:ext uri="{FF2B5EF4-FFF2-40B4-BE49-F238E27FC236}">
                <a16:creationId xmlns:a16="http://schemas.microsoft.com/office/drawing/2014/main" id="{20B94006-1FCE-7DC7-6F4D-432D7056E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0232" y="728895"/>
            <a:ext cx="8033997" cy="4519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Macintosh PowerPoint</Application>
  <PresentationFormat>自定义</PresentationFormat>
  <Paragraphs>14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5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3.0 - 智能项目估算平台</dc:title>
  <dc:subject>PptxGenJS Presentation</dc:subject>
  <dc:creator/>
  <cp:lastModifiedBy>Wang, Dong</cp:lastModifiedBy>
  <cp:revision>2</cp:revision>
  <dcterms:created xsi:type="dcterms:W3CDTF">2025-12-21T11:18:51Z</dcterms:created>
  <dcterms:modified xsi:type="dcterms:W3CDTF">2025-12-21T11:22:08Z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2e0584-010f-4004-8a6a-d5c118c8b4bd_Enabled">
    <vt:lpwstr>true</vt:lpwstr>
  </property>
  <property fmtid="{D5CDD505-2E9C-101B-9397-08002B2CF9AE}" pid="3" name="MSIP_Label_c62e0584-010f-4004-8a6a-d5c118c8b4bd_SetDate">
    <vt:lpwstr>2025-12-21T11:22:08Z</vt:lpwstr>
  </property>
  <property fmtid="{D5CDD505-2E9C-101B-9397-08002B2CF9AE}" pid="4" name="MSIP_Label_c62e0584-010f-4004-8a6a-d5c118c8b4bd_Method">
    <vt:lpwstr>Standard</vt:lpwstr>
  </property>
  <property fmtid="{D5CDD505-2E9C-101B-9397-08002B2CF9AE}" pid="5" name="MSIP_Label_c62e0584-010f-4004-8a6a-d5c118c8b4bd_Name">
    <vt:lpwstr>Internal</vt:lpwstr>
  </property>
  <property fmtid="{D5CDD505-2E9C-101B-9397-08002B2CF9AE}" pid="6" name="MSIP_Label_c62e0584-010f-4004-8a6a-d5c118c8b4bd_SiteId">
    <vt:lpwstr>56b731a8-a2ac-4c32-bf6b-616810e913c6</vt:lpwstr>
  </property>
  <property fmtid="{D5CDD505-2E9C-101B-9397-08002B2CF9AE}" pid="7" name="MSIP_Label_c62e0584-010f-4004-8a6a-d5c118c8b4bd_ActionId">
    <vt:lpwstr>6e6072ef-65a9-45b0-ad72-3d6906b3f31f</vt:lpwstr>
  </property>
  <property fmtid="{D5CDD505-2E9C-101B-9397-08002B2CF9AE}" pid="8" name="MSIP_Label_c62e0584-010f-4004-8a6a-d5c118c8b4bd_ContentBits">
    <vt:lpwstr>0</vt:lpwstr>
  </property>
  <property fmtid="{D5CDD505-2E9C-101B-9397-08002B2CF9AE}" pid="9" name="MSIP_Label_c62e0584-010f-4004-8a6a-d5c118c8b4bd_Tag">
    <vt:lpwstr>50, 3, 0, 1</vt:lpwstr>
  </property>
</Properties>
</file>